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id" ContentType="audio/unknown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12DA2-2093-4E99-B356-12A85A234BE6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6ACD2-3CBA-4D1D-AC47-2A8128A99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98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ACD2-3CBA-4D1D-AC47-2A8128A99F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72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0">
          <a:blip r:embed="rId2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04800" y="4953000"/>
            <a:ext cx="8686800" cy="9477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810250"/>
            <a:ext cx="8686800" cy="8953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103" name="Rectangle 3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3104" name="Rectangle 3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5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95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00" y="1593850"/>
            <a:ext cx="3348038" cy="5075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7838" y="1593850"/>
            <a:ext cx="3348037" cy="5075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58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29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33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8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59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26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68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4550" y="188913"/>
            <a:ext cx="1711325" cy="6480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57400" y="188913"/>
            <a:ext cx="4984750" cy="6480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48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188913"/>
            <a:ext cx="6848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2057400" y="1593850"/>
            <a:ext cx="6848475" cy="507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2075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059D18F-A19A-4A00-8BCE-68D248F013A5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2076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077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940FF1-6F84-4552-8A93-ACEFC9B0641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65D2E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65D2E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65D2E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65D2E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65D2E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C65D2E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C65D2E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C65D2E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C65D2E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gif"/><Relationship Id="rId2" Type="http://schemas.openxmlformats.org/officeDocument/2006/relationships/audio" Target="../media/media1.mid"/><Relationship Id="rId1" Type="http://schemas.microsoft.com/office/2007/relationships/media" Target="../media/media1.mid"/><Relationship Id="rId6" Type="http://schemas.openxmlformats.org/officeDocument/2006/relationships/image" Target="../media/image4.gif"/><Relationship Id="rId5" Type="http://schemas.openxmlformats.org/officeDocument/2006/relationships/hyperlink" Target="http://giphy.com/" TargetMode="Externa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id"/><Relationship Id="rId1" Type="http://schemas.microsoft.com/office/2007/relationships/media" Target="../media/media2.mid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id"/><Relationship Id="rId1" Type="http://schemas.microsoft.com/office/2007/relationships/media" Target="../media/media3.mid"/><Relationship Id="rId6" Type="http://schemas.openxmlformats.org/officeDocument/2006/relationships/image" Target="../media/image10.jpg"/><Relationship Id="rId5" Type="http://schemas.openxmlformats.org/officeDocument/2006/relationships/image" Target="../media/image6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ssuser63877e/tell-aylanwh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lideshare.net/" TargetMode="External"/><Relationship Id="rId4" Type="http://schemas.openxmlformats.org/officeDocument/2006/relationships/hyperlink" Target="http://www.slideshare.net/adamnoar/10-inspiring-quotes-on-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New Media Elements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MCO 2342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62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Gifs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91145"/>
            <a:ext cx="3533775" cy="23021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0287" y="4800600"/>
            <a:ext cx="5624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hlinkClick r:id="rId5"/>
              </a:rPr>
              <a:t>h</a:t>
            </a:r>
            <a:r>
              <a:rPr lang="en-US" sz="4000" dirty="0" smtClean="0">
                <a:hlinkClick r:id="rId5"/>
              </a:rPr>
              <a:t>ttp://giphy.com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609600"/>
            <a:ext cx="3486275" cy="2133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053757"/>
            <a:ext cx="1905000" cy="1524000"/>
          </a:xfrm>
          <a:prstGeom prst="rect">
            <a:avLst/>
          </a:prstGeom>
        </p:spPr>
      </p:pic>
      <p:pic>
        <p:nvPicPr>
          <p:cNvPr id="10" name="70s fever.m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62400" y="5791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6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88913"/>
            <a:ext cx="6848475" cy="1066800"/>
          </a:xfrm>
        </p:spPr>
        <p:txBody>
          <a:bodyPr/>
          <a:lstStyle/>
          <a:p>
            <a:r>
              <a:rPr lang="en-US" dirty="0" smtClean="0"/>
              <a:t>Sound</a:t>
            </a:r>
            <a:endParaRPr lang="en-US" dirty="0"/>
          </a:p>
        </p:txBody>
      </p:sp>
      <p:pic>
        <p:nvPicPr>
          <p:cNvPr id="3" name="Lazywalk.m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7036" y="5486400"/>
            <a:ext cx="609600" cy="609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73" y="4293616"/>
            <a:ext cx="83153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2795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34200" y="6096000"/>
            <a:ext cx="1905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Image: etsy.com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9788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3505200" cy="47831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38400" y="6400800"/>
            <a:ext cx="2819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Image: playbuzz.com</a:t>
            </a:r>
            <a:endParaRPr lang="en-US" sz="1100" dirty="0"/>
          </a:p>
        </p:txBody>
      </p:sp>
      <p:pic>
        <p:nvPicPr>
          <p:cNvPr id="5" name="outer space.m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19800" y="5644429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533400"/>
            <a:ext cx="3114278" cy="412042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08664" y="3200400"/>
            <a:ext cx="36439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Marilyn</a:t>
            </a:r>
            <a:endParaRPr lang="en-US" sz="7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059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Art?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57400" y="2590800"/>
            <a:ext cx="6848475" cy="4078288"/>
          </a:xfrm>
        </p:spPr>
        <p:txBody>
          <a:bodyPr/>
          <a:lstStyle/>
          <a:p>
            <a:r>
              <a:rPr lang="en-US" dirty="0" smtClean="0"/>
              <a:t>Drowned boy </a:t>
            </a:r>
            <a:r>
              <a:rPr lang="en-US" sz="2000" dirty="0" smtClean="0">
                <a:hlinkClick r:id="rId3"/>
              </a:rPr>
              <a:t>http://www.slideshare.net/ssuser63877e/tell-aylanwhy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</a:t>
            </a:r>
          </a:p>
          <a:p>
            <a:r>
              <a:rPr lang="en-US" dirty="0" smtClean="0"/>
              <a:t>10 Inspiring Quotes on Design </a:t>
            </a:r>
            <a:r>
              <a:rPr lang="en-US" sz="2000" dirty="0" smtClean="0">
                <a:hlinkClick r:id="rId4"/>
              </a:rPr>
              <a:t>http://www.slideshare.net/adamnoar/10-inspiring-quotes-on-design</a:t>
            </a: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8288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5"/>
              </a:rPr>
              <a:t>http://www.slideshare.net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71600" y="5486400"/>
            <a:ext cx="5636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Create a Meme!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882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growth design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80808"/>
        </a:dk1>
        <a:lt1>
          <a:srgbClr val="968A5E"/>
        </a:lt1>
        <a:dk2>
          <a:srgbClr val="000000"/>
        </a:dk2>
        <a:lt2>
          <a:srgbClr val="080808"/>
        </a:lt2>
        <a:accent1>
          <a:srgbClr val="800000"/>
        </a:accent1>
        <a:accent2>
          <a:srgbClr val="FF6600"/>
        </a:accent2>
        <a:accent3>
          <a:srgbClr val="C9C4B6"/>
        </a:accent3>
        <a:accent4>
          <a:srgbClr val="060606"/>
        </a:accent4>
        <a:accent5>
          <a:srgbClr val="C0AAAA"/>
        </a:accent5>
        <a:accent6>
          <a:srgbClr val="E75C00"/>
        </a:accent6>
        <a:hlink>
          <a:srgbClr val="9FAC3C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growth design template</Template>
  <TotalTime>68</TotalTime>
  <Words>34</Words>
  <Application>Microsoft Office PowerPoint</Application>
  <PresentationFormat>On-screen Show (4:3)</PresentationFormat>
  <Paragraphs>16</Paragraphs>
  <Slides>5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Business growth design template</vt:lpstr>
      <vt:lpstr>New Media Elements</vt:lpstr>
      <vt:lpstr>Gifs</vt:lpstr>
      <vt:lpstr>Sound</vt:lpstr>
      <vt:lpstr>Images</vt:lpstr>
      <vt:lpstr>PowerPoint Art?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Media Elements</dc:title>
  <dc:creator>Carol Johnson</dc:creator>
  <cp:lastModifiedBy>Carol Johnson</cp:lastModifiedBy>
  <cp:revision>9</cp:revision>
  <dcterms:created xsi:type="dcterms:W3CDTF">2015-09-07T17:46:03Z</dcterms:created>
  <dcterms:modified xsi:type="dcterms:W3CDTF">2015-09-07T18:54:56Z</dcterms:modified>
</cp:coreProperties>
</file>